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079" r:id="rId2"/>
    <p:sldId id="1080" r:id="rId3"/>
    <p:sldId id="1081" r:id="rId4"/>
    <p:sldId id="1082" r:id="rId5"/>
    <p:sldId id="1083" r:id="rId6"/>
    <p:sldId id="1084" r:id="rId7"/>
    <p:sldId id="1085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411762"/>
            <a:ext cx="8989450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332. KA KHA ADING HOIH BEL HI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2996" y="3739138"/>
            <a:ext cx="6858000" cy="1655762"/>
          </a:xfrm>
        </p:spPr>
        <p:txBody>
          <a:bodyPr>
            <a:normAutofit/>
          </a:bodyPr>
          <a:lstStyle/>
          <a:p>
            <a:r>
              <a:rPr lang="en-US" sz="1500" dirty="0"/>
              <a:t>It is Well with My Soul </a:t>
            </a:r>
          </a:p>
          <a:p>
            <a:r>
              <a:rPr lang="en-US" sz="1500" dirty="0"/>
              <a:t>Late 55:18</a:t>
            </a:r>
          </a:p>
          <a:p>
            <a:r>
              <a:rPr lang="en-US" sz="1500" dirty="0"/>
              <a:t>Horatio G. </a:t>
            </a:r>
            <a:r>
              <a:rPr lang="en-US" sz="1500" dirty="0" err="1"/>
              <a:t>Spafford</a:t>
            </a:r>
            <a:r>
              <a:rPr lang="en-US" sz="1500" dirty="0"/>
              <a:t>, 1828-1888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Db</a:t>
            </a:r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084231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Gunpi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taanglo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na'ng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leet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229598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985392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Dawi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bawlsiatna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up ding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thuciam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thaneem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7417237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it a,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ngaihsut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in-ah,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khialhna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suahtakna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6012610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lungkhamna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in-ah;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1980937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Han hi lo, van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aw le van mite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pengkul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lam-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4006616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259</Words>
  <Application>Microsoft Office PowerPoint</Application>
  <PresentationFormat>On-screen Show (4:3)</PresentationFormat>
  <Paragraphs>52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332. KA KHA ADING HOIH BEL HI </vt:lpstr>
      <vt:lpstr>1</vt:lpstr>
      <vt:lpstr>Sakkik</vt:lpstr>
      <vt:lpstr>2</vt:lpstr>
      <vt:lpstr>3</vt:lpstr>
      <vt:lpstr>4</vt:lpstr>
      <vt:lpstr>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2018-12-14T15:25:18Z</dcterms:modified>
</cp:coreProperties>
</file>